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97" r:id="rId4"/>
    <p:sldId id="292" r:id="rId5"/>
    <p:sldId id="293" r:id="rId6"/>
    <p:sldId id="294" r:id="rId7"/>
    <p:sldId id="295" r:id="rId8"/>
    <p:sldId id="283" r:id="rId9"/>
    <p:sldId id="29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CB522-2693-4B30-81CD-DC6C3A825F85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991CA-C797-40BC-9021-328E6768F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7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REG@BULLSEYEMENTOR.COM" TargetMode="External"/><Relationship Id="rId2" Type="http://schemas.openxmlformats.org/officeDocument/2006/relationships/hyperlink" Target="http://www.bullseyementor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EFB1-0BBB-47F0-88DD-27DB70965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825363"/>
            <a:ext cx="8991600" cy="323767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FDD62-FD40-455F-9716-51B012FE0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956393"/>
            <a:ext cx="6801612" cy="123989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4EEA0-2CA0-44F0-AD01-FD26AB9C2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788" t="24167" r="5788" b="40605"/>
          <a:stretch/>
        </p:blipFill>
        <p:spPr>
          <a:xfrm>
            <a:off x="947154" y="1220637"/>
            <a:ext cx="9831867" cy="25749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0B95DA-8582-478A-A661-91FE489DB9F1}"/>
              </a:ext>
            </a:extLst>
          </p:cNvPr>
          <p:cNvSpPr/>
          <p:nvPr/>
        </p:nvSpPr>
        <p:spPr>
          <a:xfrm>
            <a:off x="1414497" y="4458316"/>
            <a:ext cx="9363012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D82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Once Upon A Time</a:t>
            </a:r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Time Management is No Fairy Tale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44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9796E2-C4C0-4E06-9E2B-5E8BFFCA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274579"/>
            <a:ext cx="11421374" cy="639821"/>
          </a:xfrm>
        </p:spPr>
        <p:txBody>
          <a:bodyPr>
            <a:normAutofit fontScale="90000"/>
          </a:bodyPr>
          <a:lstStyle/>
          <a:p>
            <a:r>
              <a:rPr lang="en-US" sz="44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D8218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FOCUS RECRUITING WEEK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E23DE9-A928-4EEA-A8AC-6B55D240A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65823"/>
              </p:ext>
            </p:extLst>
          </p:nvPr>
        </p:nvGraphicFramePr>
        <p:xfrm>
          <a:off x="2411804" y="1130048"/>
          <a:ext cx="7391395" cy="5168922"/>
        </p:xfrm>
        <a:graphic>
          <a:graphicData uri="http://schemas.openxmlformats.org/drawingml/2006/table">
            <a:tbl>
              <a:tblPr/>
              <a:tblGrid>
                <a:gridCol w="1101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6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27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Time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MON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TUE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WED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THU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FRI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SAT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7:30 AM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Top Producers show up early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8:00 AM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All Submittals Done &amp; Weekly Updates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Over Achiever Time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8:30 AM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9:00 AM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FOCUSED ACTIVITY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FOCUSED ACTIVITY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FOCUSED ACTIVITY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FOCUSED ACTIVITY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9:30 AM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10:00 AM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10:30 AM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11:00 AM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11:30 AM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12:00 PM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Lunch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Lunch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Lunch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Lunch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Lunch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12:30 PM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1:00 PM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PLANNING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1:30 PM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FOCUSED ACTIVITY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FOCUSED ACTIVITY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FOCUSED ACTIVITY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FOCUSED ACTIVITY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2:00 PM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2:30 PM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3:00 PM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3:30 PM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4:00 PM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4:30 PM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5:00 PM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5:30 PM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93" marR="454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06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9796E2-C4C0-4E06-9E2B-5E8BFFCA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274579"/>
            <a:ext cx="11421374" cy="907240"/>
          </a:xfrm>
        </p:spPr>
        <p:txBody>
          <a:bodyPr>
            <a:normAutofit fontScale="90000"/>
          </a:bodyPr>
          <a:lstStyle/>
          <a:p>
            <a:r>
              <a:rPr lang="en-US" sz="44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D8218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TO PRIORITIZE YOUR TIME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EF7A381-62FD-40AB-8A88-17C33BF70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509564"/>
              </p:ext>
            </p:extLst>
          </p:nvPr>
        </p:nvGraphicFramePr>
        <p:xfrm>
          <a:off x="998508" y="1791420"/>
          <a:ext cx="10217988" cy="2184922"/>
        </p:xfrm>
        <a:graphic>
          <a:graphicData uri="http://schemas.openxmlformats.org/drawingml/2006/table">
            <a:tbl>
              <a:tblPr/>
              <a:tblGrid>
                <a:gridCol w="724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8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51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2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Rec</a:t>
                      </a:r>
                      <a:endParaRPr lang="en-U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Job Order</a:t>
                      </a:r>
                      <a:endParaRPr lang="en-U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Client Rating</a:t>
                      </a:r>
                      <a:endParaRPr lang="en-U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Ease of Fill</a:t>
                      </a:r>
                      <a:endParaRPr lang="en-U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Fee</a:t>
                      </a:r>
                      <a:endParaRPr lang="en-U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Quality of Assignment</a:t>
                      </a:r>
                      <a:endParaRPr lang="en-U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Total</a:t>
                      </a:r>
                      <a:endParaRPr lang="en-U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# </a:t>
                      </a:r>
                      <a:r>
                        <a:rPr lang="en-US" sz="1600" b="1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Cands</a:t>
                      </a:r>
                      <a:r>
                        <a:rPr lang="en-U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in process</a:t>
                      </a:r>
                      <a:endParaRPr lang="en-U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Total Submits</a:t>
                      </a:r>
                      <a:endParaRPr lang="en-U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P-90’s Needed</a:t>
                      </a:r>
                      <a:endParaRPr lang="en-U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JC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Kenco – Welder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2 - $6/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hr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MJ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Silverstar – Receptionist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1 - $4/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hr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JC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Greycom – Exec Admin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2 - $7/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hr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1472" marR="6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48DCB54-82DA-4C49-A8BD-4B05AC8A8628}"/>
              </a:ext>
            </a:extLst>
          </p:cNvPr>
          <p:cNvSpPr txBox="1"/>
          <p:nvPr/>
        </p:nvSpPr>
        <p:spPr>
          <a:xfrm>
            <a:off x="998508" y="4321715"/>
            <a:ext cx="102179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Scoring the Grid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i="1" u="sng" dirty="0"/>
              <a:t>Client Rating 					Ease of Fill					Fee					Quality of Assignment</a:t>
            </a:r>
            <a:endParaRPr lang="en-US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2 = Good Company &amp; Good Location		2 = this is our core				2 = above or average		2 = Exclusive</a:t>
            </a:r>
            <a:endParaRPr lang="en-US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1 = Good Company OR Good Location	1 = we can do this				1 = average fee			1 = 1 other agency	</a:t>
            </a:r>
            <a:endParaRPr lang="en-US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0 = Bad Company &amp; Bad Location		0 = needle in haystack			0 = below our average		0 = 2+ agencies	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183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89" y="177802"/>
            <a:ext cx="11343736" cy="1219677"/>
          </a:xfrm>
        </p:spPr>
        <p:txBody>
          <a:bodyPr>
            <a:noAutofit/>
          </a:bodyPr>
          <a:lstStyle/>
          <a:p>
            <a:r>
              <a:rPr lang="en-US" sz="5400" b="1" dirty="0">
                <a:ln w="13462">
                  <a:solidFill>
                    <a:srgbClr val="DADE00"/>
                  </a:solidFill>
                  <a:prstDash val="solid"/>
                </a:ln>
                <a:solidFill>
                  <a:srgbClr val="0A5E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DOERSCHING ON DEMAND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F4FDE2-E284-45A0-BEC5-82235B75BF9A}"/>
              </a:ext>
            </a:extLst>
          </p:cNvPr>
          <p:cNvSpPr/>
          <p:nvPr/>
        </p:nvSpPr>
        <p:spPr>
          <a:xfrm>
            <a:off x="521695" y="2402458"/>
            <a:ext cx="11370485" cy="23391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BRAND</a:t>
            </a:r>
            <a:r>
              <a:rPr lang="en-US" sz="7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7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NEW</a:t>
            </a:r>
          </a:p>
          <a:p>
            <a:pPr algn="ctr"/>
            <a:r>
              <a:rPr lang="en-US" sz="7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WEB BASED TRAINING</a:t>
            </a:r>
            <a:r>
              <a:rPr lang="en-US" sz="7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187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llseye Mentor | FOR THE BEST IN RECRUITER TRAINING IT’S HARD TO BEAT BULLSEYE RECRUITER TRAINING - Mozilla Firefox">
            <a:extLst>
              <a:ext uri="{FF2B5EF4-FFF2-40B4-BE49-F238E27FC236}">
                <a16:creationId xmlns:a16="http://schemas.microsoft.com/office/drawing/2014/main" id="{4A238A96-BA46-4832-9A61-8D24EAB3C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13414" r="16667" b="19512"/>
          <a:stretch/>
        </p:blipFill>
        <p:spPr>
          <a:xfrm>
            <a:off x="946170" y="1292524"/>
            <a:ext cx="10227773" cy="51859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7D13A3-BDEE-4931-AC2F-45A71C01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77803"/>
            <a:ext cx="11343736" cy="865994"/>
          </a:xfrm>
        </p:spPr>
        <p:txBody>
          <a:bodyPr>
            <a:noAutofit/>
          </a:bodyPr>
          <a:lstStyle/>
          <a:p>
            <a:r>
              <a:rPr lang="en-US" sz="5400" b="1" dirty="0">
                <a:ln w="13462">
                  <a:solidFill>
                    <a:srgbClr val="DADE00"/>
                  </a:solidFill>
                  <a:prstDash val="solid"/>
                </a:ln>
                <a:solidFill>
                  <a:srgbClr val="0A5E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DOERSCHING ON DEMAND</a:t>
            </a:r>
          </a:p>
        </p:txBody>
      </p:sp>
    </p:spTree>
    <p:extLst>
      <p:ext uri="{BB962C8B-B14F-4D97-AF65-F5344CB8AC3E}">
        <p14:creationId xmlns:p14="http://schemas.microsoft.com/office/powerpoint/2010/main" val="237135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F4FDE2-E284-45A0-BEC5-82235B75BF9A}"/>
              </a:ext>
            </a:extLst>
          </p:cNvPr>
          <p:cNvSpPr/>
          <p:nvPr/>
        </p:nvSpPr>
        <p:spPr>
          <a:xfrm>
            <a:off x="46391" y="1766977"/>
            <a:ext cx="12027331" cy="4185761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A5E7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4 PROGRAMS AVAILABLE</a:t>
            </a:r>
          </a:p>
          <a:p>
            <a:pPr algn="ctr"/>
            <a:r>
              <a:rPr lang="en-US" sz="4800" b="1" dirty="0">
                <a:ln w="12700">
                  <a:solidFill>
                    <a:srgbClr val="0A5E76"/>
                  </a:solidFill>
                  <a:prstDash val="solid"/>
                </a:ln>
                <a:solidFill>
                  <a:srgbClr val="A6BE1E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Full Desk Recruiter</a:t>
            </a:r>
          </a:p>
          <a:p>
            <a:pPr algn="ctr"/>
            <a:r>
              <a:rPr lang="en-US" sz="4800" b="1" dirty="0">
                <a:ln w="12700">
                  <a:solidFill>
                    <a:srgbClr val="0A5E76"/>
                  </a:solidFill>
                  <a:prstDash val="solid"/>
                </a:ln>
                <a:solidFill>
                  <a:srgbClr val="A6BE1E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Recruiting Foundations</a:t>
            </a:r>
          </a:p>
          <a:p>
            <a:pPr algn="ctr"/>
            <a:r>
              <a:rPr lang="en-US" sz="4800" b="1" dirty="0">
                <a:ln w="12700">
                  <a:solidFill>
                    <a:srgbClr val="0A5E76"/>
                  </a:solidFill>
                  <a:prstDash val="solid"/>
                </a:ln>
                <a:solidFill>
                  <a:srgbClr val="A6BE1E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Sales Structure and Strategy</a:t>
            </a:r>
          </a:p>
          <a:p>
            <a:pPr algn="ctr"/>
            <a:r>
              <a:rPr lang="en-US" sz="4800" b="1" dirty="0">
                <a:ln w="12700">
                  <a:solidFill>
                    <a:srgbClr val="0A5E76"/>
                  </a:solidFill>
                  <a:prstDash val="solid"/>
                </a:ln>
                <a:solidFill>
                  <a:srgbClr val="A6BE1E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Candidate Sourcing Mastery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773625-ED4A-40B2-AC59-D2198173C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77802"/>
            <a:ext cx="11343736" cy="1219677"/>
          </a:xfrm>
        </p:spPr>
        <p:txBody>
          <a:bodyPr>
            <a:noAutofit/>
          </a:bodyPr>
          <a:lstStyle/>
          <a:p>
            <a:r>
              <a:rPr lang="en-US" sz="5400" b="1" dirty="0">
                <a:ln w="13462">
                  <a:solidFill>
                    <a:srgbClr val="DADE00"/>
                  </a:solidFill>
                  <a:prstDash val="solid"/>
                </a:ln>
                <a:solidFill>
                  <a:srgbClr val="0A5E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DOERSCHING ON DEMAND</a:t>
            </a:r>
          </a:p>
        </p:txBody>
      </p:sp>
    </p:spTree>
    <p:extLst>
      <p:ext uri="{BB962C8B-B14F-4D97-AF65-F5344CB8AC3E}">
        <p14:creationId xmlns:p14="http://schemas.microsoft.com/office/powerpoint/2010/main" val="184626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F4FDE2-E284-45A0-BEC5-82235B75BF9A}"/>
              </a:ext>
            </a:extLst>
          </p:cNvPr>
          <p:cNvSpPr/>
          <p:nvPr/>
        </p:nvSpPr>
        <p:spPr>
          <a:xfrm>
            <a:off x="61556" y="2574985"/>
            <a:ext cx="11997002" cy="23391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ONLINE AND AVAILABLE</a:t>
            </a:r>
          </a:p>
          <a:p>
            <a:pPr algn="ctr"/>
            <a:r>
              <a:rPr lang="en-US" sz="7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OCTOBER 2017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90EE82-7D09-4B8E-9614-D95FD733A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77802"/>
            <a:ext cx="11343736" cy="1219677"/>
          </a:xfrm>
        </p:spPr>
        <p:txBody>
          <a:bodyPr>
            <a:noAutofit/>
          </a:bodyPr>
          <a:lstStyle/>
          <a:p>
            <a:r>
              <a:rPr lang="en-US" sz="5400" b="1" dirty="0">
                <a:ln w="13462">
                  <a:solidFill>
                    <a:srgbClr val="DADE00"/>
                  </a:solidFill>
                  <a:prstDash val="solid"/>
                </a:ln>
                <a:solidFill>
                  <a:srgbClr val="0A5E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DOERSCHING ON DEMAND</a:t>
            </a:r>
          </a:p>
        </p:txBody>
      </p:sp>
    </p:spTree>
    <p:extLst>
      <p:ext uri="{BB962C8B-B14F-4D97-AF65-F5344CB8AC3E}">
        <p14:creationId xmlns:p14="http://schemas.microsoft.com/office/powerpoint/2010/main" val="292734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9796E2-C4C0-4E06-9E2B-5E8BFFCA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274579"/>
            <a:ext cx="11421374" cy="846855"/>
          </a:xfrm>
        </p:spPr>
        <p:txBody>
          <a:bodyPr>
            <a:normAutofit fontScale="90000"/>
          </a:bodyPr>
          <a:lstStyle/>
          <a:p>
            <a:r>
              <a:rPr lang="en-US" sz="44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D8218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TRAINING VIDEO LIBRARY</a:t>
            </a:r>
          </a:p>
        </p:txBody>
      </p:sp>
      <p:pic>
        <p:nvPicPr>
          <p:cNvPr id="3" name="Picture 2" descr="Training Videos - Flash Drive">
            <a:extLst>
              <a:ext uri="{FF2B5EF4-FFF2-40B4-BE49-F238E27FC236}">
                <a16:creationId xmlns:a16="http://schemas.microsoft.com/office/drawing/2014/main" id="{6FF8E5A7-53BB-4BF5-B76D-E3FC3F838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5" t="19349" r="77499" b="42236"/>
          <a:stretch/>
        </p:blipFill>
        <p:spPr>
          <a:xfrm>
            <a:off x="1000126" y="1371598"/>
            <a:ext cx="4791074" cy="4991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712AC6-C39F-4F26-B7A9-50B4859E3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938" y="1371598"/>
            <a:ext cx="4661287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8D24ED-AFDF-492D-90AE-271525133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4"/>
          </a:xfrm>
        </p:spPr>
        <p:txBody>
          <a:bodyPr>
            <a:noAutofit/>
          </a:bodyPr>
          <a:lstStyle/>
          <a:p>
            <a:r>
              <a:rPr lang="en-US" sz="5400" b="1" dirty="0">
                <a:ln w="13462">
                  <a:solidFill>
                    <a:srgbClr val="DADE00"/>
                  </a:solidFill>
                  <a:prstDash val="solid"/>
                </a:ln>
                <a:solidFill>
                  <a:srgbClr val="0A5E7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TO REACH ME: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769BC1-D1E1-4C6E-9321-0BE7FC5D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5288"/>
            <a:ext cx="10972800" cy="512936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GREG DOERSCHING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n-US" sz="3467" dirty="0"/>
              <a:t>BULLSEYE MENTOR RECRUITER TRAINING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467" dirty="0"/>
              <a:t>GRIFFIN SEARCH GROUP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467" dirty="0">
                <a:hlinkClick r:id="rId2"/>
              </a:rPr>
              <a:t>WWW.BULLSEYEMENTOR.COM</a:t>
            </a:r>
            <a:endParaRPr lang="en-US" sz="3467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467" dirty="0">
                <a:hlinkClick r:id="rId3"/>
              </a:rPr>
              <a:t>GREG@BULLSEYEMENTOR.COM</a:t>
            </a:r>
            <a:endParaRPr lang="en-US" sz="3467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467" dirty="0"/>
              <a:t>OFFICE: 414-421-7522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467" dirty="0"/>
              <a:t>CELL: 414-520-7522</a:t>
            </a:r>
          </a:p>
        </p:txBody>
      </p:sp>
    </p:spTree>
    <p:extLst>
      <p:ext uri="{BB962C8B-B14F-4D97-AF65-F5344CB8AC3E}">
        <p14:creationId xmlns:p14="http://schemas.microsoft.com/office/powerpoint/2010/main" val="388274590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2454</TotalTime>
  <Words>253</Words>
  <Application>Microsoft Office PowerPoint</Application>
  <PresentationFormat>Widescreen</PresentationFormat>
  <Paragraphs>179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Times New Roman</vt:lpstr>
      <vt:lpstr>Parcel</vt:lpstr>
      <vt:lpstr> </vt:lpstr>
      <vt:lpstr>FOCUS RECRUITING WEEK</vt:lpstr>
      <vt:lpstr>HOW TO PRIORITIZE YOUR TIME</vt:lpstr>
      <vt:lpstr>DOERSCHING ON DEMAND</vt:lpstr>
      <vt:lpstr>DOERSCHING ON DEMAND</vt:lpstr>
      <vt:lpstr>DOERSCHING ON DEMAND</vt:lpstr>
      <vt:lpstr>DOERSCHING ON DEMAND</vt:lpstr>
      <vt:lpstr>TRAINING VIDEO LIBRARY</vt:lpstr>
      <vt:lpstr>HOW TO REACH ME: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Greg Doersching</dc:creator>
  <cp:lastModifiedBy>Greg Doersching</cp:lastModifiedBy>
  <cp:revision>50</cp:revision>
  <dcterms:created xsi:type="dcterms:W3CDTF">2017-08-22T01:44:52Z</dcterms:created>
  <dcterms:modified xsi:type="dcterms:W3CDTF">2017-09-27T02:19:51Z</dcterms:modified>
</cp:coreProperties>
</file>